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74" r:id="rId14"/>
    <p:sldId id="273" r:id="rId15"/>
    <p:sldId id="272" r:id="rId16"/>
    <p:sldId id="275" r:id="rId17"/>
    <p:sldId id="276" r:id="rId18"/>
    <p:sldId id="284" r:id="rId19"/>
    <p:sldId id="285" r:id="rId20"/>
    <p:sldId id="286" r:id="rId21"/>
    <p:sldId id="270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6" r:id="rId32"/>
    <p:sldId id="263" r:id="rId33"/>
    <p:sldId id="264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มุมมน 12"/>
          <p:cNvSpPr/>
          <p:nvPr/>
        </p:nvSpPr>
        <p:spPr>
          <a:xfrm>
            <a:off x="330000" y="4882551"/>
            <a:ext cx="11626211" cy="18805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2" y="1264930"/>
            <a:ext cx="8589067" cy="35586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1" y="5496457"/>
            <a:ext cx="3313111" cy="111686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627275" y="1288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1518148" y="696815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980" y="5522759"/>
            <a:ext cx="3313111" cy="112435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9" y="5522759"/>
            <a:ext cx="3313111" cy="1131855"/>
          </a:xfrm>
          <a:prstGeom prst="rect">
            <a:avLst/>
          </a:prstGeom>
        </p:spPr>
      </p:pic>
      <p:sp>
        <p:nvSpPr>
          <p:cNvPr id="14" name="กล่องข้อความ 13"/>
          <p:cNvSpPr txBox="1"/>
          <p:nvPr/>
        </p:nvSpPr>
        <p:spPr>
          <a:xfrm>
            <a:off x="5117824" y="4970071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Fault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6094251" y="394390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48461" y="412520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406618" y="3769405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10" name="ลูกศรซ้าย 9"/>
          <p:cNvSpPr/>
          <p:nvPr/>
        </p:nvSpPr>
        <p:spPr>
          <a:xfrm>
            <a:off x="6094251" y="446148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148461" y="464278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406618" y="4045465"/>
            <a:ext cx="4727276" cy="17543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การวิเคราะห์ของแต่ละตัว </a:t>
            </a: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(แต่ละสินทรัพย์ หรือลูกค้าแต่ละคน)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สามารถเลือกวิเคราะห์แต่ละประเภท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55939" y="2818103"/>
            <a:ext cx="1806035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80225" y="2685049"/>
            <a:ext cx="1771251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1" name="ลูกศรซ้าย 10"/>
          <p:cNvSpPr/>
          <p:nvPr/>
        </p:nvSpPr>
        <p:spPr>
          <a:xfrm>
            <a:off x="6007991" y="4608135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963821" y="4725368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406618" y="4433639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5078212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78243" y="453499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3" y="2962711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962711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3" y="5078211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87" y="452234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38" y="2079544"/>
            <a:ext cx="8867622" cy="42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วงรี 11"/>
          <p:cNvSpPr/>
          <p:nvPr/>
        </p:nvSpPr>
        <p:spPr>
          <a:xfrm>
            <a:off x="4216491" y="2029348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วงรี 12"/>
          <p:cNvSpPr/>
          <p:nvPr/>
        </p:nvSpPr>
        <p:spPr>
          <a:xfrm>
            <a:off x="8557199" y="2029347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230928" y="2794958"/>
            <a:ext cx="1897812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2" name="ลูกศรซ้าย 11"/>
          <p:cNvSpPr/>
          <p:nvPr/>
        </p:nvSpPr>
        <p:spPr>
          <a:xfrm>
            <a:off x="6007991" y="5073959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963821" y="521707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06618" y="4968474"/>
            <a:ext cx="3523050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09243" y="1366424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7" y="320321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320433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1" y="319831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2" y="322948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4" y="3564806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4419386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6082314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2" y="352274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3" y="4456466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39" y="6082314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549691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สามารถเลือกพยากรณ์แต่ละประเภท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72717" y="4757176"/>
            <a:ext cx="4313" cy="13251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77478" y="5924187"/>
            <a:ext cx="3536830" cy="176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840" y="1992371"/>
            <a:ext cx="9403709" cy="979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วงรี 9"/>
          <p:cNvSpPr/>
          <p:nvPr/>
        </p:nvSpPr>
        <p:spPr>
          <a:xfrm>
            <a:off x="4276876" y="1916204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วงรี 20"/>
          <p:cNvSpPr/>
          <p:nvPr/>
        </p:nvSpPr>
        <p:spPr>
          <a:xfrm>
            <a:off x="8794345" y="1912252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วงรี 24"/>
          <p:cNvSpPr/>
          <p:nvPr/>
        </p:nvSpPr>
        <p:spPr>
          <a:xfrm>
            <a:off x="4259668" y="2443739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วงรี 25"/>
          <p:cNvSpPr/>
          <p:nvPr/>
        </p:nvSpPr>
        <p:spPr>
          <a:xfrm>
            <a:off x="8794345" y="2424136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88521" y="2693231"/>
            <a:ext cx="1880558" cy="22868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87553"/>
            <a:ext cx="1865710" cy="2343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256808" y="3053750"/>
            <a:ext cx="1871931" cy="802258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1429</TotalTime>
  <Words>964</Words>
  <Application>Microsoft Office PowerPoint</Application>
  <PresentationFormat>แบบจอกว้าง</PresentationFormat>
  <Paragraphs>151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158</cp:revision>
  <dcterms:created xsi:type="dcterms:W3CDTF">2016-06-12T08:26:06Z</dcterms:created>
  <dcterms:modified xsi:type="dcterms:W3CDTF">2016-06-20T02:37:33Z</dcterms:modified>
</cp:coreProperties>
</file>